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34"/>
  </p:normalViewPr>
  <p:slideViewPr>
    <p:cSldViewPr snapToGrid="0" snapToObjects="1">
      <p:cViewPr varScale="1">
        <p:scale>
          <a:sx n="116" d="100"/>
          <a:sy n="116" d="100"/>
        </p:scale>
        <p:origin x="-35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535EF419-FD9D-FF44-8944-2731220DE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85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12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6CB8225-629D-B543-8721-9274F26D9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534D5EF-9723-0D44-B798-B5F58541F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4D67355-C7C5-A74A-A8BB-825F98BD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56CA-050A-5C44-8C9E-CD8B3931E76C}" type="datetimeFigureOut">
              <a:rPr lang="fr-FR" smtClean="0"/>
              <a:pPr/>
              <a:t>15/07/2019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C320866-2DF3-0D41-BA02-3E379E24C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2481E81-1310-B247-B79D-EECAEE24A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ED03-55DC-0C49-BADF-976C063E3D5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857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0AC25446-C266-494E-B958-A20A146C4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5B16838-7984-EF44-B027-BCF49434C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2B32690-1A86-724A-9662-20C4FF23E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56CA-050A-5C44-8C9E-CD8B3931E76C}" type="datetimeFigureOut">
              <a:rPr lang="fr-FR" smtClean="0"/>
              <a:pPr/>
              <a:t>15/07/2019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451E561-0B76-7049-B26A-EE9BC5FB1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B62BD59-D9B4-194E-B210-CB918261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ED03-55DC-0C49-BADF-976C063E3D5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3107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42B897-BC62-0F45-A5A4-569E7AB3B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DE66509-C009-D84A-A21D-CA8B96F52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A282404-695B-D64C-BDAB-07869171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56CA-050A-5C44-8C9E-CD8B3931E76C}" type="datetimeFigureOut">
              <a:rPr lang="fr-FR" smtClean="0"/>
              <a:pPr/>
              <a:t>15/07/2019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65D4378-1BD5-2741-B3D2-74A85715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5366C53-16ED-D341-924F-8B3E5843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ED03-55DC-0C49-BADF-976C063E3D5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370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BA93D21-544A-CF46-9106-2AA7F43C6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C08A191-37FC-C349-8F23-C7F5ADBD5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CBEA3A5-32D2-4E4A-94AD-AACB47D5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56CA-050A-5C44-8C9E-CD8B3931E76C}" type="datetimeFigureOut">
              <a:rPr lang="fr-FR" smtClean="0"/>
              <a:pPr/>
              <a:t>15/07/2019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BEEE4FA-9A0C-D24B-BAF5-ED1F4D63D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D68AB78-AB32-B546-8954-C9C8D7EC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ED03-55DC-0C49-BADF-976C063E3D5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8023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B147910-E9AF-964F-91B2-79AAD745B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536058B-393E-F942-9E5D-91DC952BC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337BC24-B0A5-FA4F-A8F4-04B84D515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F6F9743-88B1-CA4C-B283-71E0002DF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56CA-050A-5C44-8C9E-CD8B3931E76C}" type="datetimeFigureOut">
              <a:rPr lang="fr-FR" smtClean="0"/>
              <a:pPr/>
              <a:t>15/07/2019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D479037-18D3-5248-988C-C4C5429B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5025952-D67A-7347-85B2-807B221C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ED03-55DC-0C49-BADF-976C063E3D5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2804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E32B2A-B0B7-B94C-A74C-FCF3F3EE2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7798AC8-159E-AC41-82D8-EF91E8771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5873411-8B92-E748-8E4C-EE1DF93E3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64DCA24B-4CB8-0E43-98C7-9D392BC53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F226C131-30EC-3142-A987-5E18E8C95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3DD646DA-4BF8-8F43-97B9-595A3A0EB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56CA-050A-5C44-8C9E-CD8B3931E76C}" type="datetimeFigureOut">
              <a:rPr lang="fr-FR" smtClean="0"/>
              <a:pPr/>
              <a:t>15/07/2019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7D6ED998-A052-3345-86C0-02981499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69C335F7-7259-2F49-9054-259250BBC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ED03-55DC-0C49-BADF-976C063E3D5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994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0721547-892D-1D4D-B6EB-0095F6C4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A8F11BA-921B-0841-9A7B-17DA0A46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56CA-050A-5C44-8C9E-CD8B3931E76C}" type="datetimeFigureOut">
              <a:rPr lang="fr-FR" smtClean="0"/>
              <a:pPr/>
              <a:t>15/07/2019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16BF6328-E4D1-9D49-88FE-17F58586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0502027-8D55-F24C-A7B7-E60F711E8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ED03-55DC-0C49-BADF-976C063E3D5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678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81850099-429E-8F46-9B25-B466D6F65D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50441"/>
            <a:ext cx="12192000" cy="150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438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379B267-1AFD-BD45-B03F-8F9681322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CA18FE8-4930-DE40-96D0-450A66F78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95875E8-2C77-F647-B6B8-149A9E5A5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1FA112F-7F0A-C348-B42C-815B269C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56CA-050A-5C44-8C9E-CD8B3931E76C}" type="datetimeFigureOut">
              <a:rPr lang="fr-FR" smtClean="0"/>
              <a:pPr/>
              <a:t>15/07/2019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6257F27-0960-6A48-B062-91A24CC55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7A7DF0E-60A0-FF46-B8AD-AD69AD03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ED03-55DC-0C49-BADF-976C063E3D5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0916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CEF202F-611F-3F42-92F6-1BC42710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B20B760B-3EB8-6B4F-81A7-D474DBBD5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2166BD6-3CB2-0D43-B150-4685E5650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48B6FA8-1DBB-D548-9FA0-87582BF16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56CA-050A-5C44-8C9E-CD8B3931E76C}" type="datetimeFigureOut">
              <a:rPr lang="fr-FR" smtClean="0"/>
              <a:pPr/>
              <a:t>15/07/2019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765E1EA-CDE9-FB40-843E-FCAB304C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CEB522C-4006-F548-9A6B-9EDE4F0F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ED03-55DC-0C49-BADF-976C063E3D5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3583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A5E8B56-929A-E44A-8C2D-52BA80EE8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A32E166-7612-D44B-8F9D-1D34E88F5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BF54460-1932-7549-B730-CC7AB5ED7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956CA-050A-5C44-8C9E-CD8B3931E76C}" type="datetimeFigureOut">
              <a:rPr lang="fr-FR" smtClean="0"/>
              <a:pPr/>
              <a:t>15/07/2019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F9085CF-445F-D44E-91D3-9B25F0A4A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050AE29-1DF3-C54E-9450-6D7F531A5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8ED03-55DC-0C49-BADF-976C063E3D5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3664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2569310D-0F75-2542-A681-0BBB2C7F3BD6}"/>
              </a:ext>
            </a:extLst>
          </p:cNvPr>
          <p:cNvSpPr txBox="1"/>
          <p:nvPr/>
        </p:nvSpPr>
        <p:spPr>
          <a:xfrm>
            <a:off x="226423" y="5671066"/>
            <a:ext cx="11660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xmlns="" val="160980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71EE213D-9B5F-004F-B4D8-6DABA24D9248}"/>
              </a:ext>
            </a:extLst>
          </p:cNvPr>
          <p:cNvSpPr txBox="1"/>
          <p:nvPr/>
        </p:nvSpPr>
        <p:spPr>
          <a:xfrm>
            <a:off x="365760" y="393672"/>
            <a:ext cx="11660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xmlns="" val="362140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8524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918160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10</Words>
  <Application>Microsoft Office PowerPoint</Application>
  <PresentationFormat>Personnalisé</PresentationFormat>
  <Paragraphs>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smacabre1</cp:lastModifiedBy>
  <cp:revision>3</cp:revision>
  <dcterms:created xsi:type="dcterms:W3CDTF">2019-05-02T10:45:28Z</dcterms:created>
  <dcterms:modified xsi:type="dcterms:W3CDTF">2019-07-15T17:21:08Z</dcterms:modified>
</cp:coreProperties>
</file>